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04911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252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410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141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788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575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015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637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950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023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444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259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3211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24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89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754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332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696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652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52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671950"/>
            <a:ext cx="7772400" cy="611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Forensics: Crime Presentation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000" b="1">
                <a:solidFill>
                  <a:schemeClr val="dk1"/>
                </a:solidFill>
              </a:rPr>
              <a:t>Kristin Bradford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b="1">
                <a:solidFill>
                  <a:schemeClr val="dk1"/>
                </a:solidFill>
              </a:rPr>
              <a:t>Jane Delisio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b="1">
                <a:solidFill>
                  <a:schemeClr val="dk1"/>
                </a:solidFill>
              </a:rPr>
              <a:t>Nhu Hao Tran</a:t>
            </a:r>
          </a:p>
          <a:p>
            <a:pPr rtl="0">
              <a:spcBef>
                <a:spcPts val="0"/>
              </a:spcBef>
              <a:buNone/>
            </a:pPr>
            <a:r>
              <a:rPr lang="en" sz="1000" b="1">
                <a:solidFill>
                  <a:schemeClr val="dk1"/>
                </a:solidFill>
              </a:rPr>
              <a:t>Nicholas Hoffmann</a:t>
            </a:r>
          </a:p>
          <a:p>
            <a:pPr rtl="0">
              <a:spcBef>
                <a:spcPts val="0"/>
              </a:spcBef>
              <a:buNone/>
            </a:pPr>
            <a:endParaRPr sz="1000" b="1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 sz="48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Gun Shot Residue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The following lab results were found positive for GSR on the following people: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/>
              <a:t>Julie’s entrance wound, right hand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/>
              <a:t>Bob’s entrance wounds only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/>
              <a:t>Trace amounts on Francisco’s hand.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8325" y="3566875"/>
            <a:ext cx="1723889" cy="12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3625" y="1925287"/>
            <a:ext cx="1548225" cy="129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Blood Splatter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-Bob’s blood spatter shows that he was shot point blank, straight on (90 degrees); O+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6475" y="2514300"/>
            <a:ext cx="3070274" cy="2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Blood Spatter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/>
              <a:t>Julie’s blood spatter was found on the stairs, with an obvious outline where something blocked spatter.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/>
              <a:t>Through calculation, outline must have been made by a person at least 5’ 11” - 6’ 2” tall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/>
              <a:t>Slight angle of spatter (40-50 degrees); O- blood type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8800" y="78350"/>
            <a:ext cx="2161650" cy="1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Evidence from Francisco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-Blood spatter on shirt is match to Julie’s: Type O-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-Scratch wound on hands; bruises on fist and red slap-mark on face.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-Francisco stands about 6’ 1” tall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DNA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800" y="1122775"/>
            <a:ext cx="3477949" cy="2336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599850" y="3701275"/>
            <a:ext cx="3382200" cy="4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</a:rPr>
              <a:t>Swab of Julie’s fingernails revealed skin and blood underneath.</a:t>
            </a:r>
          </a:p>
        </p:txBody>
      </p:sp>
      <p:sp>
        <p:nvSpPr>
          <p:cNvPr id="117" name="Shape 117"/>
          <p:cNvSpPr/>
          <p:nvPr/>
        </p:nvSpPr>
        <p:spPr>
          <a:xfrm>
            <a:off x="4011750" y="1939787"/>
            <a:ext cx="1442099" cy="7019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/>
              <a:t>PCR and gel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5625" y="713975"/>
            <a:ext cx="3382199" cy="405863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6387100" y="953225"/>
            <a:ext cx="638099" cy="4802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Bob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8216925" y="953225"/>
            <a:ext cx="690899" cy="4802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</a:t>
            </a:r>
            <a:r>
              <a:rPr lang="en">
                <a:solidFill>
                  <a:srgbClr val="FFFFFF"/>
                </a:solidFill>
              </a:rPr>
              <a:t>Bill</a:t>
            </a:r>
            <a:r>
              <a:rPr lang="en"/>
              <a:t>f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525625" y="953225"/>
            <a:ext cx="791999" cy="480299"/>
          </a:xfrm>
          <a:prstGeom prst="rect">
            <a:avLst/>
          </a:prstGeom>
          <a:solidFill>
            <a:schemeClr val="dk1"/>
          </a:solidFill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900">
                <a:solidFill>
                  <a:schemeClr val="lt1"/>
                </a:solidFill>
              </a:rPr>
              <a:t>Fingernail DNA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7094675" y="953225"/>
            <a:ext cx="971700" cy="4802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Francisco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Fingerprints on Gun in Kennedy Safe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974025"/>
            <a:ext cx="1631700" cy="124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335628"/>
            <a:ext cx="2186224" cy="112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" y="3574225"/>
            <a:ext cx="2013845" cy="112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2909225" y="1329325"/>
            <a:ext cx="1467900" cy="53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Match To</a:t>
            </a:r>
          </a:p>
        </p:txBody>
      </p:sp>
      <p:sp>
        <p:nvSpPr>
          <p:cNvPr id="133" name="Shape 133"/>
          <p:cNvSpPr/>
          <p:nvPr/>
        </p:nvSpPr>
        <p:spPr>
          <a:xfrm>
            <a:off x="2909225" y="2719762"/>
            <a:ext cx="1467900" cy="53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Match To</a:t>
            </a:r>
          </a:p>
        </p:txBody>
      </p:sp>
      <p:sp>
        <p:nvSpPr>
          <p:cNvPr id="134" name="Shape 134"/>
          <p:cNvSpPr/>
          <p:nvPr/>
        </p:nvSpPr>
        <p:spPr>
          <a:xfrm>
            <a:off x="2909225" y="3931487"/>
            <a:ext cx="1467900" cy="53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Match To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5003100" y="1329325"/>
            <a:ext cx="1289099" cy="6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Julie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4977575" y="2782350"/>
            <a:ext cx="1289099" cy="53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Bob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5079675" y="4096925"/>
            <a:ext cx="2013899" cy="48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Francisco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Fingerprints found around house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/>
              <a:t>Most match Bob, Julie, or Francisco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"/>
              <a:t>Another set is found: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850" y="2616425"/>
            <a:ext cx="3317625" cy="18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>
            <a:off x="4491075" y="3114175"/>
            <a:ext cx="1442099" cy="7145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Matched to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985850" y="3114175"/>
            <a:ext cx="1799700" cy="7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Bill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Blood Types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Julie’s blood type: O</a:t>
            </a:r>
            <a:r>
              <a:rPr lang="en" sz="1800" baseline="30000">
                <a:latin typeface="Georgia"/>
                <a:ea typeface="Georgia"/>
                <a:cs typeface="Georgia"/>
                <a:sym typeface="Georgia"/>
              </a:rPr>
              <a:t>-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Bob’s blood type: O</a:t>
            </a:r>
            <a:r>
              <a:rPr lang="en" sz="1800" baseline="30000">
                <a:latin typeface="Georgia"/>
                <a:ea typeface="Georgia"/>
                <a:cs typeface="Georgia"/>
                <a:sym typeface="Georgia"/>
              </a:rPr>
              <a:t>+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Francisco’s blood type: A</a:t>
            </a:r>
            <a:r>
              <a:rPr lang="en" sz="1800" baseline="30000">
                <a:latin typeface="Georgia"/>
                <a:ea typeface="Georgia"/>
                <a:cs typeface="Georgia"/>
                <a:sym typeface="Georgia"/>
              </a:rPr>
              <a:t>+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Susan’s blood type: A</a:t>
            </a:r>
            <a:r>
              <a:rPr lang="en" sz="1800" baseline="30000">
                <a:latin typeface="Georgia"/>
                <a:ea typeface="Georgia"/>
                <a:cs typeface="Georgia"/>
                <a:sym typeface="Georgia"/>
              </a:rPr>
              <a:t>+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Bill’s blood type: B</a:t>
            </a:r>
            <a:r>
              <a:rPr lang="en" sz="1800" baseline="30000">
                <a:latin typeface="Georgia"/>
                <a:ea typeface="Georgia"/>
                <a:cs typeface="Georgia"/>
                <a:sym typeface="Georgia"/>
              </a:rPr>
              <a:t>-</a:t>
            </a:r>
          </a:p>
          <a:p>
            <a:pPr>
              <a:spcBef>
                <a:spcPts val="0"/>
              </a:spcBef>
              <a:buNone/>
            </a:pP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DNA/Adoption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“Adopted” son is actual son of Bob and Susan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DNA confirmation shows that Francisco is not biologically related to Julie, but is biologically related to Bob and Susan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REAL ENDING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51975" y="1063375"/>
            <a:ext cx="8860799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What REALLY happened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Bob confronted Julie about her affair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Julie confronted Bob about his affair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Bob told Julie and Francisco about Susan (Francisco’s biological mother from their long-term affair) wanting to meet Francisco and tell him the truth (had been threatening to do it herself if Bob didn’t) to spite Julie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Francisco hit Bob; Julie slapped Francisco; Francisco turned and ran upstairs; Julie grabbed at his hand to stop him, scratching him in the process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After a little more fighting, Julie kills Bob, realizes her terrible mistake and kills herself as Francisco runs back down the stairs after hearing gunshots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Francisco removes gun from Julie’s hand; rubs at hand a bit to remove some residue; places gun in safe; doesn’t want people thinking his mother was crazy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Family: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   Parents: Bob and Julie           Adopted Son: Francisco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475" y="1812350"/>
            <a:ext cx="2194574" cy="278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0375" y="1884500"/>
            <a:ext cx="2006578" cy="278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Crime Scene Layout</a:t>
            </a:r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 l="10968" t="5623" r="5871" b="8266"/>
          <a:stretch/>
        </p:blipFill>
        <p:spPr>
          <a:xfrm>
            <a:off x="1700000" y="1216250"/>
            <a:ext cx="5743998" cy="334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Crime Scene Police Report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At 2:09 am, police dispatched to home of Bob and Julie Kennedy, a wealthy, well-known Cincinnati family.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At the scene, police find: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Two deceased adults, Bob and Julie, lying on the ground near each other in the living room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Bob has two gun shot wounds to the forehead, a blackened left eye and a bloody nose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Julie has one gun shot wound to the left temple, with blood and skin under her fingernails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Son Francisco is bloodied, but alive, hiding in his upstairs bedroom.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No murder weapon is found, but a gun is found in the family safe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Bob’s blood splatter is behind him, while Julie’s goes up the stairs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Three .22 caliber bullet casings are found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0"/>
              </a:spcBef>
              <a:buNone/>
            </a:pP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Neighbor Testimony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The next door neighbor stopped by at 6 pm to welcome Bob home from a business trip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The neighbor saw a revolver sitting on the counter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Lots of tension between Bob and Julie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The neighbors woke up at 2am to shouts coming from Bob &amp; Julie’s home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The noise was suddenly interrupted by two consecutive gunshots followed by a third gunshot two minutes later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The same neighbor then looked out the front window and saw a blue Toyota Camry driving slowing past Bob and Julie’s house at 2:05 am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 The neighbor remembers seeing the car in Bob and Julie’s driveway before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Francisco's Testimony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He was sleeping before his parents woke him up with fighting about their affairs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The noise was suddenly interrupted by three consecutive gunshots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He was too afraid to leave his room so hid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Told the police the names of Bill and Susan, the people he suspects his parents were having affairs with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Bill’s Testimony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He has had a short lived, recent affair with Julie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She broke it off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Admits to being still love-stricken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Owns a blue Toyota Camry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His fingerprints found all over Julie’s house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Owns a Glockmeister Model G17 9mm pistol; says he was sleeping at time of death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Susan’s Testimony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She has had an on-an-off affair with Bob for the past 18 years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She had just come back home from a trip with Bob, and was tired from traveling, so was she sleeping at time of Bob’s death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A hair from Julie found on a dress in her closet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latin typeface="Georgia"/>
                <a:ea typeface="Georgia"/>
                <a:cs typeface="Georgia"/>
                <a:sym typeface="Georgia"/>
              </a:rPr>
              <a:t>She owns a Star Model Super B 9mm semi auto pistol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825600" y="1841900"/>
            <a:ext cx="30464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IF ASKED!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On-screen Show (16:9)</PresentationFormat>
  <Paragraphs>100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Courier New</vt:lpstr>
      <vt:lpstr>Georgia</vt:lpstr>
      <vt:lpstr>simple-light</vt:lpstr>
      <vt:lpstr>Forensics: Crime Presentation</vt:lpstr>
      <vt:lpstr>The Family:</vt:lpstr>
      <vt:lpstr>Crime Scene Layout</vt:lpstr>
      <vt:lpstr>Crime Scene Police Report</vt:lpstr>
      <vt:lpstr>Neighbor Testimony</vt:lpstr>
      <vt:lpstr>Francisco's Testimony</vt:lpstr>
      <vt:lpstr>Bill’s Testimony</vt:lpstr>
      <vt:lpstr>Susan’s Testimony</vt:lpstr>
      <vt:lpstr>IF ASKED!</vt:lpstr>
      <vt:lpstr>Gun Shot Residue</vt:lpstr>
      <vt:lpstr>Blood Splatter</vt:lpstr>
      <vt:lpstr>Blood Spatter</vt:lpstr>
      <vt:lpstr>Evidence from Francisco</vt:lpstr>
      <vt:lpstr>DNA</vt:lpstr>
      <vt:lpstr>Fingerprints on Gun in Kennedy Safe</vt:lpstr>
      <vt:lpstr>Fingerprints found around house</vt:lpstr>
      <vt:lpstr>Blood Types</vt:lpstr>
      <vt:lpstr>DNA/Adoption</vt:lpstr>
      <vt:lpstr>REAL ENDING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Forensics: Crime Presentation</dc:title>
  <dc:creator>Kristin Bradford</dc:creator>
  <cp:lastModifiedBy>Kristin Bradford</cp:lastModifiedBy>
  <cp:revision>2</cp:revision>
  <dcterms:modified xsi:type="dcterms:W3CDTF">2015-04-20T04:07:51Z</dcterms:modified>
</cp:coreProperties>
</file>